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4"/>
  </p:notesMasterIdLst>
  <p:sldIdLst>
    <p:sldId id="256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82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F607E-8344-C942-A8D3-34758FDABB1C}" type="datetimeFigureOut">
              <a:rPr lang="en-US" smtClean="0"/>
              <a:pPr/>
              <a:t>2/27/10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D7A8A-4E91-EA4C-8DF3-94D7A570E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D7A8A-4E91-EA4C-8DF3-94D7A570E2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F3F8A63-F2A1-44A4-A4D1-B2B9C28AB9DB}" type="datetime1">
              <a:rPr smtClean="0"/>
              <a:pPr/>
              <a:t>6/3/2007</a:t>
            </a:fld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F5CD18-686B-47A9-AFD5-66CE5FA52A66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9870FB-149D-4255-9221-CF258F891615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7F108C-2518-4D60-9FAF-6346FD9D7826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E52B54-BC1D-466E-98B4-B0082340936C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1508C9F-E380-43A3-ADC1-0217F1EB7573}" type="datetime1">
              <a:rPr smtClean="0"/>
              <a:pPr/>
              <a:t>6/3/2007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smtClean="0"/>
              <a:pPr/>
              <a:t>6/3/2007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420578-B892-4967-98F8-D0B4A045ADFD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DCDF1B-54EC-4432-8649-0FE40DD46F86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DA6A0B-D499-425D-9760-7E378B1D24E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7.png"/><Relationship Id="rId1" Type="http://schemas.openxmlformats.org/officeDocument/2006/relationships/video" Target="file://localhost/Users/apple/Music/iTunes/iTunes%20Music/Association%20For%20Japanese%20Language%20Teaching/Japanese%20For%20Busy%20People%20-%20The%20Workbook/62%20Lesson%2017,%20Exercise%20-%20I'll%20Go%20To%20Kyoto%20And%20See%20A%20Festival%204.m4a" TargetMode="Externa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7.png"/><Relationship Id="rId1" Type="http://schemas.openxmlformats.org/officeDocument/2006/relationships/video" Target="file://localhost/Users/apple/Music/iTunes/iTunes%20Music/Japanese%20For%20Busy%20People%20I/Japanese1/66%20(Unit%2008)%20Lesson%2017_%20Exercise%2011.m4a" TargetMode="Externa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7.png"/><Relationship Id="rId1" Type="http://schemas.openxmlformats.org/officeDocument/2006/relationships/video" Target="file://localhost/Users/apple/Music/iTunes/iTunes%20Music/Japanese%20For%20Busy%20People%20I/Japanese1/67%20(Unit%2008)%20Lesson%2017_%20Short%20Dialogues.m4a" TargetMode="Externa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0.pdf"/><Relationship Id="rId5" Type="http://schemas.openxmlformats.org/officeDocument/2006/relationships/image" Target="../media/image32.png"/><Relationship Id="rId1" Type="http://schemas.openxmlformats.org/officeDocument/2006/relationships/video" Target="file://localhost/Users/apple/Music/iTunes/iTunes%20Music/Japanese%20For%20Busy%20People%20I/Japanese1/67%20(Unit%2008)%20Lesson%2017_%20Short%20Dialogues.m4a" TargetMode="Externa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video" Target="file://localhost/Users/apple/Music/iTunes/iTunes%20Music/Japanese%20For%20Busy%20People%20I/Japanese1/64%20(Unit%2008)%20Lesson%2017_%20Target%20Dialogue.m4a" TargetMode="Externa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7.png"/><Relationship Id="rId1" Type="http://schemas.openxmlformats.org/officeDocument/2006/relationships/video" Target="file://localhost/Users/apple/Music/iTunes/iTunes%20Music/Japanese%20For%20Busy%20People%20I/Japanese1/64%20(Unit%2008)%20Lesson%2017_%20Target%20Dialogue.m4a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video" Target="file://localhost/Users/apple/Music/iTunes/iTunes%20Music/Japanese%20For%20Busy%20People%20I/Japanese1/65%20(Unit%2008)%20Lesson%2017_%20Word%20Power.m4a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   Unit 8</a:t>
            </a:r>
            <a:r>
              <a:rPr lang="en-US" sz="6000" dirty="0" smtClean="0"/>
              <a:t>   </a:t>
            </a:r>
            <a:r>
              <a:rPr lang="en-US" sz="4444" dirty="0" smtClean="0"/>
              <a:t>L17 &amp; 18 (</a:t>
            </a:r>
            <a:r>
              <a:rPr lang="en-US" sz="4444" dirty="0" smtClean="0"/>
              <a:t>JFBP  I</a:t>
            </a:r>
            <a:r>
              <a:rPr lang="en-US" sz="4444" dirty="0" smtClean="0"/>
              <a:t>)</a:t>
            </a:r>
            <a:endParaRPr lang="en-US" sz="4444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62000"/>
            <a:ext cx="6477000" cy="56129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762000"/>
            <a:ext cx="8229600" cy="561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Exercise 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404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914400"/>
            <a:ext cx="9144000" cy="5540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Exercise III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8142" y="914400"/>
            <a:ext cx="9182141" cy="59435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Exercise IV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1240398"/>
            <a:ext cx="9188284" cy="521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Exercise 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000" y="1066800"/>
            <a:ext cx="9067800" cy="538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Exercise VI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990601"/>
            <a:ext cx="9168792" cy="54642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Exercise VII</a:t>
            </a:r>
            <a:endParaRPr lang="en-US" sz="4000" dirty="0"/>
          </a:p>
        </p:txBody>
      </p:sp>
      <p:pic>
        <p:nvPicPr>
          <p:cNvPr id="6" name="Content Placeholder 5" descr="L17(I)Exer VII(ppt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43" y="838200"/>
            <a:ext cx="8389557" cy="6002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Exercise VIII</a:t>
            </a:r>
            <a:endParaRPr lang="en-US" sz="4000" dirty="0"/>
          </a:p>
        </p:txBody>
      </p:sp>
      <p:pic>
        <p:nvPicPr>
          <p:cNvPr id="4" name="Content Placeholder 3" descr="L17(I)Exer VII(ppt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1"/>
            <a:ext cx="82296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Exercise IX</a:t>
            </a:r>
            <a:endParaRPr lang="en-US" sz="4000" dirty="0"/>
          </a:p>
        </p:txBody>
      </p:sp>
      <p:pic>
        <p:nvPicPr>
          <p:cNvPr id="4" name="Content Placeholder 3" descr="L17(I)ExerIX(ppt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89" y="914400"/>
            <a:ext cx="8779712" cy="5638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38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Exercise X</a:t>
            </a:r>
            <a:endParaRPr lang="en-US" sz="3200" dirty="0"/>
          </a:p>
        </p:txBody>
      </p:sp>
      <p:pic>
        <p:nvPicPr>
          <p:cNvPr id="9" name="Content Placeholder 8" descr="L17(I)Exer X(ppt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583806"/>
            <a:ext cx="8229600" cy="6274194"/>
          </a:xfrm>
        </p:spPr>
      </p:pic>
      <p:pic>
        <p:nvPicPr>
          <p:cNvPr id="5" name="62 Lesson 17, Exercise - I'll Go To Kyoto And See A Festival 4.m4a">
            <a:hlinkClick r:id="" action="ppaction://media"/>
          </p:cNvPr>
          <p:cNvPicPr/>
          <p:nvPr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7162800" y="0"/>
            <a:ext cx="15240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Exercise XI</a:t>
            </a:r>
            <a:endParaRPr lang="en-US" sz="4000" dirty="0"/>
          </a:p>
        </p:txBody>
      </p:sp>
      <p:pic>
        <p:nvPicPr>
          <p:cNvPr id="6" name="Content Placeholder 5" descr="L17(I)xer XI(ppt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66526"/>
            <a:ext cx="9144000" cy="4134247"/>
          </a:xfrm>
        </p:spPr>
      </p:pic>
      <p:pic>
        <p:nvPicPr>
          <p:cNvPr id="4" name="66 (Unit 08) Lesson 17_ Exercise 11.m4a">
            <a:hlinkClick r:id="" action="ppaction://media"/>
          </p:cNvPr>
          <p:cNvPicPr/>
          <p:nvPr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7162800" y="267494"/>
            <a:ext cx="15240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60599"/>
            <a:ext cx="7391400" cy="654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Short Dialogue I.</a:t>
            </a:r>
            <a:endParaRPr lang="en-US" sz="4000" dirty="0"/>
          </a:p>
        </p:txBody>
      </p:sp>
      <p:pic>
        <p:nvPicPr>
          <p:cNvPr id="4" name="Content Placeholder 3" descr="L17(I)S.Dialogue1(ppt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05537"/>
            <a:ext cx="9144000" cy="6256853"/>
          </a:xfrm>
        </p:spPr>
      </p:pic>
      <p:pic>
        <p:nvPicPr>
          <p:cNvPr id="5" name="67 (Unit 08) Lesson 17_ Short Dialogues.m4a">
            <a:hlinkClick r:id="" action="ppaction://media"/>
          </p:cNvPr>
          <p:cNvPicPr/>
          <p:nvPr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7037"/>
            <a:ext cx="15240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Short Dialogue II.</a:t>
            </a:r>
            <a:endParaRPr lang="en-US" sz="4000" dirty="0"/>
          </a:p>
        </p:txBody>
      </p:sp>
      <p:pic>
        <p:nvPicPr>
          <p:cNvPr id="5" name="67 (Unit 08) Lesson 17_ Short Dialogues.m4a">
            <a:hlinkClick r:id="" action="ppaction://media"/>
          </p:cNvPr>
          <p:cNvPicPr/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3819525"/>
            <a:ext cx="1524000" cy="698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808463"/>
            <a:ext cx="8776952" cy="6022124"/>
          </a:xfrm>
          <a:prstGeom prst="rect">
            <a:avLst/>
          </a:prstGeom>
        </p:spPr>
      </p:pic>
      <p:pic>
        <p:nvPicPr>
          <p:cNvPr id="7" name="67 (Unit 08) Lesson 17_ Short Dialogues.m4a">
            <a:hlinkClick r:id="" action="ppaction://media"/>
          </p:cNvPr>
          <p:cNvPicPr/>
          <p:nvPr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7481552" y="0"/>
            <a:ext cx="15240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Active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199" y="1295400"/>
            <a:ext cx="8229601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>
                <a:latin typeface="HG教科書体"/>
                <a:ea typeface="HG教科書体"/>
                <a:cs typeface="HG教科書体"/>
              </a:rPr>
              <a:t>だい</a:t>
            </a:r>
            <a:r>
              <a:rPr lang="en-US" sz="4800" dirty="0" smtClean="0"/>
              <a:t>17</a:t>
            </a:r>
            <a:r>
              <a:rPr lang="ja-JP" altLang="en-US" sz="4800" dirty="0" smtClean="0">
                <a:latin typeface="HG教科書体"/>
                <a:ea typeface="HG教科書体"/>
                <a:cs typeface="HG教科書体"/>
              </a:rPr>
              <a:t>か</a:t>
            </a:r>
            <a:r>
              <a:rPr lang="ja-JP" altLang="en-US" sz="4800" dirty="0" smtClean="0">
                <a:latin typeface="HG教科書体"/>
                <a:ea typeface="HG教科書体"/>
                <a:cs typeface="HG教科書体"/>
              </a:rPr>
              <a:t>　</a:t>
            </a:r>
            <a:r>
              <a:rPr lang="en-US" dirty="0" smtClean="0"/>
              <a:t>Lesson </a:t>
            </a:r>
            <a:r>
              <a:rPr lang="en-US" dirty="0" smtClean="0"/>
              <a:t>17  </a:t>
            </a:r>
            <a:r>
              <a:rPr lang="en-US" dirty="0" smtClean="0"/>
              <a:t>(JFBP 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239000" cy="2286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TALKING ABOUT PLANS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L17TD絵(ppt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436" y="152400"/>
            <a:ext cx="8371364" cy="6555194"/>
          </a:xfrm>
        </p:spPr>
      </p:pic>
      <p:pic>
        <p:nvPicPr>
          <p:cNvPr id="5" name="64 (Unit 08) Lesson 17_ Target Dialogue.m4a">
            <a:hlinkClick r:id="" action="ppaction://media"/>
          </p:cNvPr>
          <p:cNvPicPr/>
          <p:nvPr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7162800" y="267494"/>
            <a:ext cx="15240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Lesson 17     Talking About Plans</a:t>
            </a:r>
            <a:endParaRPr lang="en-GB" sz="3200" dirty="0"/>
          </a:p>
        </p:txBody>
      </p:sp>
      <p:pic>
        <p:nvPicPr>
          <p:cNvPr id="6" name="Content Placeholder 5" descr="L17(I)TD日pp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609600"/>
            <a:ext cx="8534400" cy="6068227"/>
          </a:xfrm>
        </p:spPr>
      </p:pic>
      <p:pic>
        <p:nvPicPr>
          <p:cNvPr id="4" name="64 (Unit 08) Lesson 17_ Target Dialogue.m4a">
            <a:hlinkClick r:id="" action="ppaction://media"/>
          </p:cNvPr>
          <p:cNvPicPr/>
          <p:nvPr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0"/>
            <a:ext cx="15240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Word Power</a:t>
            </a:r>
            <a:endParaRPr lang="en-GB" sz="3200" dirty="0"/>
          </a:p>
        </p:txBody>
      </p:sp>
      <p:pic>
        <p:nvPicPr>
          <p:cNvPr id="5" name="65 (Unit 08) Lesson 17_ Word Power.m4a">
            <a:hlinkClick r:id="" action="ppaction://media"/>
          </p:cNvPr>
          <p:cNvPicPr/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3819525"/>
            <a:ext cx="1524000" cy="698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730631"/>
            <a:ext cx="8534400" cy="5898769"/>
          </a:xfrm>
          <a:prstGeom prst="rect">
            <a:avLst/>
          </a:prstGeom>
        </p:spPr>
      </p:pic>
      <p:pic>
        <p:nvPicPr>
          <p:cNvPr id="6" name="65 (Unit 08) Lesson 17_ Word Power.m4a">
            <a:hlinkClick r:id="" action="ppaction://media"/>
          </p:cNvPr>
          <p:cNvPicPr/>
          <p:nvPr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7620000" y="32131"/>
            <a:ext cx="15240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Key Sentences        (</a:t>
            </a:r>
            <a:r>
              <a:rPr lang="ja-JP" altLang="en-US" sz="3600" dirty="0" smtClean="0">
                <a:latin typeface="HG教科書体"/>
                <a:ea typeface="HG教科書体"/>
                <a:cs typeface="HG教科書体"/>
              </a:rPr>
              <a:t>日本語</a:t>
            </a:r>
            <a:r>
              <a:rPr lang="en-GB" sz="3600" dirty="0" smtClean="0"/>
              <a:t>)</a:t>
            </a:r>
            <a:r>
              <a:rPr lang="ja-JP" altLang="en-US" sz="3600" dirty="0" smtClean="0"/>
              <a:t>　　</a:t>
            </a:r>
            <a:endParaRPr lang="en-GB" sz="3600" dirty="0">
              <a:latin typeface="HG教科書体"/>
              <a:ea typeface="HG教科書体"/>
              <a:cs typeface="HG教科書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919" y="1882808"/>
            <a:ext cx="8727081" cy="307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Sentences    (</a:t>
            </a:r>
            <a:r>
              <a:rPr lang="ja-JP" altLang="en-US" smtClean="0"/>
              <a:t>英語</a:t>
            </a:r>
            <a:r>
              <a:rPr lang="en-GB" smtClean="0"/>
              <a:t>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1833438"/>
            <a:ext cx="8546804" cy="3195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Exercise 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19200"/>
            <a:ext cx="9144000" cy="523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541</TotalTime>
  <Words>75</Words>
  <Application>Microsoft Macintosh PowerPoint</Application>
  <PresentationFormat>On-screen Show (4:3)</PresentationFormat>
  <Paragraphs>22</Paragraphs>
  <Slides>22</Slides>
  <Notes>1</Notes>
  <HiddenSlides>0</HiddenSlides>
  <MMClips>9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   Unit 8   L17 &amp; 18 (JFBP  I)</vt:lpstr>
      <vt:lpstr>Slide 2</vt:lpstr>
      <vt:lpstr>だい17か　Lesson 17  (JFBP I)</vt:lpstr>
      <vt:lpstr>Slide 4</vt:lpstr>
      <vt:lpstr>Lesson 17     Talking About Plans</vt:lpstr>
      <vt:lpstr>Word Power</vt:lpstr>
      <vt:lpstr>Key Sentences        (日本語)　　</vt:lpstr>
      <vt:lpstr>Key Sentences    (英語)</vt:lpstr>
      <vt:lpstr>Exercise I</vt:lpstr>
      <vt:lpstr>Exercise II</vt:lpstr>
      <vt:lpstr>Exercise III</vt:lpstr>
      <vt:lpstr>Exercise IV</vt:lpstr>
      <vt:lpstr>Exercise V</vt:lpstr>
      <vt:lpstr>Exercise VI</vt:lpstr>
      <vt:lpstr>Exercise VII</vt:lpstr>
      <vt:lpstr>Exercise VIII</vt:lpstr>
      <vt:lpstr>Exercise IX</vt:lpstr>
      <vt:lpstr>Exercise X</vt:lpstr>
      <vt:lpstr>Exercise XI</vt:lpstr>
      <vt:lpstr>Short Dialogue I.</vt:lpstr>
      <vt:lpstr>Short Dialogue II.</vt:lpstr>
      <vt:lpstr>Active communication</vt:lpstr>
    </vt:vector>
  </TitlesOfParts>
  <Company>Kuniko Jesse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-</dc:creator>
  <cp:lastModifiedBy>user -</cp:lastModifiedBy>
  <cp:revision>45</cp:revision>
  <dcterms:created xsi:type="dcterms:W3CDTF">2010-02-27T11:47:18Z</dcterms:created>
  <dcterms:modified xsi:type="dcterms:W3CDTF">2010-02-27T12:05:16Z</dcterms:modified>
</cp:coreProperties>
</file>