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78" r:id="rId3"/>
    <p:sldId id="277" r:id="rId4"/>
    <p:sldId id="262" r:id="rId5"/>
    <p:sldId id="261" r:id="rId6"/>
    <p:sldId id="258" r:id="rId7"/>
    <p:sldId id="259" r:id="rId8"/>
    <p:sldId id="257" r:id="rId9"/>
    <p:sldId id="263" r:id="rId10"/>
    <p:sldId id="260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64" r:id="rId19"/>
    <p:sldId id="276" r:id="rId20"/>
    <p:sldId id="273" r:id="rId21"/>
    <p:sldId id="275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55" d="100"/>
          <a:sy n="55" d="100"/>
        </p:scale>
        <p:origin x="-12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GB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094FFD5-FF35-784C-90BB-4357A4B351E3}" type="datetimeFigureOut">
              <a:rPr lang="en-US" smtClean="0"/>
              <a:pPr/>
              <a:t>2/27/10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8E1B594-7359-BF4F-90BB-ADE5A4967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df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df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df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df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d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pd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d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544" y="0"/>
            <a:ext cx="8146256" cy="914400"/>
          </a:xfrm>
        </p:spPr>
        <p:txBody>
          <a:bodyPr>
            <a:normAutofit fontScale="90000"/>
          </a:bodyPr>
          <a:lstStyle/>
          <a:p>
            <a:r>
              <a:rPr lang="en-GB" altLang="ja-JP" sz="6000" dirty="0" smtClean="0"/>
              <a:t>Unit 8  </a:t>
            </a:r>
            <a:r>
              <a:rPr lang="en-GB" altLang="ja-JP" sz="4444" dirty="0" smtClean="0"/>
              <a:t>L17 &amp; 18</a:t>
            </a:r>
            <a:r>
              <a:rPr lang="en-GB" altLang="ja-JP" sz="6000" dirty="0" smtClean="0"/>
              <a:t> </a:t>
            </a:r>
            <a:r>
              <a:rPr lang="en-GB" altLang="ja-JP" dirty="0" smtClean="0"/>
              <a:t>(JFBP  I)</a:t>
            </a:r>
            <a:br>
              <a:rPr lang="en-GB" altLang="ja-JP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914400"/>
            <a:ext cx="8062912" cy="55626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3400" y="869950"/>
            <a:ext cx="8229600" cy="560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2667000" cy="457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                            EXERCISE I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981198"/>
            <a:ext cx="6477000" cy="48768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9962" y="457199"/>
            <a:ext cx="8784077" cy="6400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686800" cy="609600"/>
          </a:xfrm>
        </p:spPr>
        <p:txBody>
          <a:bodyPr/>
          <a:lstStyle/>
          <a:p>
            <a:r>
              <a:rPr lang="en-US" sz="3200" dirty="0" smtClean="0"/>
              <a:t>                             EXERCISE II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1"/>
            <a:ext cx="8458200" cy="6096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143000"/>
            <a:ext cx="83058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2819400" cy="609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                            EXERCISE III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1"/>
            <a:ext cx="8458200" cy="6096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609600"/>
            <a:ext cx="8716992" cy="6019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3048000" cy="609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                            EXERCISE IV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1"/>
            <a:ext cx="8458200" cy="6096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9563" y="609600"/>
            <a:ext cx="8604874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2743200" cy="609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                            </a:t>
            </a:r>
            <a:r>
              <a:rPr lang="en-US" sz="3222" dirty="0" smtClean="0"/>
              <a:t>EXERCISE V</a:t>
            </a:r>
            <a:endParaRPr lang="en-US" sz="3222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1"/>
            <a:ext cx="8458200" cy="57911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7899" y="609600"/>
            <a:ext cx="8788201" cy="6019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Exercise </a:t>
            </a:r>
            <a:br>
              <a:rPr lang="en-US" sz="2800" dirty="0" smtClean="0"/>
            </a:br>
            <a:r>
              <a:rPr lang="en-US" sz="2800" dirty="0" smtClean="0"/>
              <a:t>VI (A)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3999"/>
            <a:ext cx="8458200" cy="51054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0"/>
            <a:ext cx="73750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Exercise </a:t>
            </a:r>
            <a:br>
              <a:rPr lang="en-US" sz="2800" dirty="0" smtClean="0"/>
            </a:br>
            <a:r>
              <a:rPr lang="en-US" sz="2800" dirty="0" smtClean="0"/>
              <a:t>VI (B)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6599583" cy="48768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7590183" cy="6862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80999"/>
            <a:ext cx="6629401" cy="10033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          </a:t>
            </a:r>
            <a:r>
              <a:rPr lang="en-US" sz="3600" dirty="0" smtClean="0"/>
              <a:t>Exercise VII   (Listening)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81200"/>
            <a:ext cx="8458200" cy="31241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Listening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81200"/>
            <a:ext cx="9101797" cy="3124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356600" y="914399"/>
            <a:ext cx="3302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4399" y="69057"/>
            <a:ext cx="7313613" cy="868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09601" y="1320800"/>
            <a:ext cx="8077199" cy="523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14398" y="776289"/>
            <a:ext cx="7313613" cy="5953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4399" y="503238"/>
            <a:ext cx="7313613" cy="868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735138"/>
            <a:ext cx="9176673" cy="4056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6698456" cy="5953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40544" y="5562600"/>
            <a:ext cx="8062912" cy="1295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304800"/>
            <a:ext cx="73914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40544" y="914400"/>
            <a:ext cx="8062912" cy="1331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4399" y="33337"/>
            <a:ext cx="7313613" cy="593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" y="914400"/>
            <a:ext cx="8305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14398" y="330051"/>
            <a:ext cx="7313613" cy="59343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4399" y="330051"/>
            <a:ext cx="7313613" cy="593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735138"/>
            <a:ext cx="9123892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9977" y="914400"/>
            <a:ext cx="8183479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7848600" cy="1066800"/>
          </a:xfrm>
        </p:spPr>
        <p:txBody>
          <a:bodyPr>
            <a:normAutofit fontScale="90000"/>
          </a:bodyPr>
          <a:lstStyle/>
          <a:p>
            <a:r>
              <a:rPr lang="en-US" altLang="ja-JP" sz="5333" dirty="0" smtClean="0">
                <a:latin typeface="HG教科書体"/>
                <a:ea typeface="HG教科書体"/>
                <a:cs typeface="HG教科書体"/>
              </a:rPr>
              <a:t> </a:t>
            </a:r>
            <a:r>
              <a:rPr lang="ja-JP" altLang="en-US" sz="5333" dirty="0" smtClean="0">
                <a:latin typeface="HG教科書体"/>
                <a:ea typeface="HG教科書体"/>
                <a:cs typeface="HG教科書体"/>
              </a:rPr>
              <a:t>だい</a:t>
            </a:r>
            <a:r>
              <a:rPr lang="en-US" sz="5400" dirty="0" smtClean="0"/>
              <a:t>18 </a:t>
            </a:r>
            <a:r>
              <a:rPr lang="ja-JP" altLang="en-US" sz="5333" dirty="0" smtClean="0">
                <a:latin typeface="HG教科書体"/>
                <a:ea typeface="HG教科書体"/>
                <a:cs typeface="HG教科書体"/>
              </a:rPr>
              <a:t>か</a:t>
            </a:r>
            <a:r>
              <a:rPr lang="ja-JP" altLang="en-US" dirty="0" smtClean="0"/>
              <a:t>　</a:t>
            </a:r>
            <a:r>
              <a:rPr lang="en-US" sz="4000" dirty="0" smtClean="0"/>
              <a:t>Lesson </a:t>
            </a:r>
            <a:r>
              <a:rPr lang="en-US" sz="4000" dirty="0" smtClean="0"/>
              <a:t>18 </a:t>
            </a:r>
            <a:r>
              <a:rPr lang="en-US" sz="4000" dirty="0" smtClean="0"/>
              <a:t>(JFBP I)</a:t>
            </a:r>
            <a:r>
              <a:rPr lang="en-GB" altLang="ja-JP" dirty="0" smtClean="0"/>
              <a:t/>
            </a:r>
            <a:br>
              <a:rPr lang="en-GB" altLang="ja-JP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6324600" cy="247173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MAKING A REQUEST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"/>
            <a:ext cx="8763000" cy="1790700"/>
          </a:xfrm>
        </p:spPr>
        <p:txBody>
          <a:bodyPr>
            <a:normAutofit/>
          </a:bodyPr>
          <a:lstStyle/>
          <a:p>
            <a:r>
              <a:rPr lang="en-GB" altLang="ja-JP" sz="3200" dirty="0" smtClean="0"/>
              <a:t>Target </a:t>
            </a:r>
            <a:br>
              <a:rPr lang="en-GB" altLang="ja-JP" sz="3200" dirty="0" smtClean="0"/>
            </a:br>
            <a:r>
              <a:rPr lang="en-GB" altLang="ja-JP" sz="3200" dirty="0" smtClean="0"/>
              <a:t>Dialogue</a:t>
            </a:r>
            <a:r>
              <a:rPr lang="en-GB" altLang="ja-JP" dirty="0" smtClean="0"/>
              <a:t/>
            </a:r>
            <a:br>
              <a:rPr lang="en-GB" altLang="ja-JP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"/>
            <a:ext cx="1295400" cy="522732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-45403"/>
            <a:ext cx="6629400" cy="6903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3810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Target Dialogue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533400"/>
            <a:ext cx="8458199" cy="6210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685800"/>
            <a:ext cx="45720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Word </a:t>
            </a:r>
            <a:br>
              <a:rPr lang="en-US" sz="3200" dirty="0" smtClean="0"/>
            </a:br>
            <a:r>
              <a:rPr lang="en-US" sz="3200" dirty="0" smtClean="0"/>
              <a:t>Power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381000"/>
            <a:ext cx="1600200" cy="1295400"/>
          </a:xfrm>
        </p:spPr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Word </a:t>
            </a:r>
            <a:br>
              <a:rPr lang="en-US" sz="3200" dirty="0" smtClean="0"/>
            </a:br>
            <a:r>
              <a:rPr lang="en-US" sz="3200" dirty="0" smtClean="0"/>
              <a:t>Power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0"/>
            <a:ext cx="48768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0"/>
            <a:ext cx="6781800" cy="67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Key Sentences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876768"/>
            <a:ext cx="9049625" cy="345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Key Sentences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735138"/>
            <a:ext cx="8444405" cy="378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Verve.thmx</Template>
  <TotalTime>664</TotalTime>
  <Words>77</Words>
  <Application>Microsoft Macintosh PowerPoint</Application>
  <PresentationFormat>On-screen Show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Verve</vt:lpstr>
      <vt:lpstr>Unit 8  L17 &amp; 18 (JFBP  I) </vt:lpstr>
      <vt:lpstr>Slide 2</vt:lpstr>
      <vt:lpstr> だい18 か　Lesson 18 (JFBP I) </vt:lpstr>
      <vt:lpstr>Target  Dialogue </vt:lpstr>
      <vt:lpstr>Target Dialogue</vt:lpstr>
      <vt:lpstr>Word  Power</vt:lpstr>
      <vt:lpstr>Word  Power</vt:lpstr>
      <vt:lpstr>Key Sentences</vt:lpstr>
      <vt:lpstr>Key Sentences</vt:lpstr>
      <vt:lpstr>                             EXERCISE I</vt:lpstr>
      <vt:lpstr>                             EXERCISE II</vt:lpstr>
      <vt:lpstr>                             EXERCISE III</vt:lpstr>
      <vt:lpstr>                             EXERCISE IV</vt:lpstr>
      <vt:lpstr>                             EXERCISE V</vt:lpstr>
      <vt:lpstr>Exercise  VI (A)</vt:lpstr>
      <vt:lpstr>Exercise  VI (B)</vt:lpstr>
      <vt:lpstr>           Exercise VII   (Listening) </vt:lpstr>
      <vt:lpstr>Slide 18</vt:lpstr>
      <vt:lpstr>Slide 19</vt:lpstr>
      <vt:lpstr>Slide 20</vt:lpstr>
      <vt:lpstr>Slide 21</vt:lpstr>
      <vt:lpstr>Slide 22</vt:lpstr>
    </vt:vector>
  </TitlesOfParts>
  <Company>Kuniko Jesse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 -</dc:creator>
  <cp:lastModifiedBy>user -</cp:lastModifiedBy>
  <cp:revision>36</cp:revision>
  <dcterms:created xsi:type="dcterms:W3CDTF">2010-02-27T11:46:57Z</dcterms:created>
  <dcterms:modified xsi:type="dcterms:W3CDTF">2010-02-27T12:04:20Z</dcterms:modified>
</cp:coreProperties>
</file>